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22"/>
  </p:notesMasterIdLst>
  <p:sldIdLst>
    <p:sldId id="271" r:id="rId5"/>
    <p:sldId id="274" r:id="rId6"/>
    <p:sldId id="273" r:id="rId7"/>
    <p:sldId id="279" r:id="rId8"/>
    <p:sldId id="261" r:id="rId9"/>
    <p:sldId id="268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63" r:id="rId20"/>
    <p:sldId id="257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00"/>
    <a:srgbClr val="9D2135"/>
    <a:srgbClr val="ECD4D8"/>
    <a:srgbClr val="293F11"/>
    <a:srgbClr val="0C5742"/>
    <a:srgbClr val="29A7D9"/>
    <a:srgbClr val="F9C323"/>
    <a:srgbClr val="DA6727"/>
    <a:srgbClr val="B29AC3"/>
    <a:srgbClr val="FE43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83" autoAdjust="0"/>
    <p:restoredTop sz="86395" autoAdjust="0"/>
  </p:normalViewPr>
  <p:slideViewPr>
    <p:cSldViewPr snapToGrid="0">
      <p:cViewPr varScale="1">
        <p:scale>
          <a:sx n="107" d="100"/>
          <a:sy n="107" d="100"/>
        </p:scale>
        <p:origin x="330" y="78"/>
      </p:cViewPr>
      <p:guideLst>
        <p:guide orient="horz" pos="2160"/>
        <p:guide pos="480"/>
        <p:guide pos="7200"/>
        <p:guide pos="4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ha Trenhaile" userId="833c11af-d24f-46d4-b86d-760158502d8b" providerId="ADAL" clId="{1C9DCA43-3632-4314-B524-2519836E5F90}"/>
    <pc:docChg chg="undo custSel delSld modSld">
      <pc:chgData name="Masha Trenhaile" userId="833c11af-d24f-46d4-b86d-760158502d8b" providerId="ADAL" clId="{1C9DCA43-3632-4314-B524-2519836E5F90}" dt="2025-10-25T01:02:33.379" v="16" actId="47"/>
      <pc:docMkLst>
        <pc:docMk/>
      </pc:docMkLst>
      <pc:sldChg chg="del">
        <pc:chgData name="Masha Trenhaile" userId="833c11af-d24f-46d4-b86d-760158502d8b" providerId="ADAL" clId="{1C9DCA43-3632-4314-B524-2519836E5F90}" dt="2025-10-25T01:02:17.832" v="6" actId="47"/>
        <pc:sldMkLst>
          <pc:docMk/>
          <pc:sldMk cId="2636952876" sldId="258"/>
        </pc:sldMkLst>
      </pc:sldChg>
      <pc:sldChg chg="del">
        <pc:chgData name="Masha Trenhaile" userId="833c11af-d24f-46d4-b86d-760158502d8b" providerId="ADAL" clId="{1C9DCA43-3632-4314-B524-2519836E5F90}" dt="2025-10-25T01:02:17.211" v="5" actId="47"/>
        <pc:sldMkLst>
          <pc:docMk/>
          <pc:sldMk cId="2132935160" sldId="260"/>
        </pc:sldMkLst>
      </pc:sldChg>
      <pc:sldChg chg="del">
        <pc:chgData name="Masha Trenhaile" userId="833c11af-d24f-46d4-b86d-760158502d8b" providerId="ADAL" clId="{1C9DCA43-3632-4314-B524-2519836E5F90}" dt="2025-10-25T01:02:24.228" v="9" actId="47"/>
        <pc:sldMkLst>
          <pc:docMk/>
          <pc:sldMk cId="1577400850" sldId="262"/>
        </pc:sldMkLst>
      </pc:sldChg>
      <pc:sldChg chg="del">
        <pc:chgData name="Masha Trenhaile" userId="833c11af-d24f-46d4-b86d-760158502d8b" providerId="ADAL" clId="{1C9DCA43-3632-4314-B524-2519836E5F90}" dt="2025-10-25T01:02:19.060" v="7" actId="47"/>
        <pc:sldMkLst>
          <pc:docMk/>
          <pc:sldMk cId="289135860" sldId="266"/>
        </pc:sldMkLst>
      </pc:sldChg>
      <pc:sldChg chg="del">
        <pc:chgData name="Masha Trenhaile" userId="833c11af-d24f-46d4-b86d-760158502d8b" providerId="ADAL" clId="{1C9DCA43-3632-4314-B524-2519836E5F90}" dt="2025-10-25T01:02:28.710" v="15" actId="47"/>
        <pc:sldMkLst>
          <pc:docMk/>
          <pc:sldMk cId="343680254" sldId="269"/>
        </pc:sldMkLst>
      </pc:sldChg>
      <pc:sldChg chg="del">
        <pc:chgData name="Masha Trenhaile" userId="833c11af-d24f-46d4-b86d-760158502d8b" providerId="ADAL" clId="{1C9DCA43-3632-4314-B524-2519836E5F90}" dt="2025-10-25T01:02:33.379" v="16" actId="47"/>
        <pc:sldMkLst>
          <pc:docMk/>
          <pc:sldMk cId="837323874" sldId="272"/>
        </pc:sldMkLst>
      </pc:sldChg>
      <pc:sldChg chg="addSp delSp mod">
        <pc:chgData name="Masha Trenhaile" userId="833c11af-d24f-46d4-b86d-760158502d8b" providerId="ADAL" clId="{1C9DCA43-3632-4314-B524-2519836E5F90}" dt="2025-10-25T00:57:50.826" v="3" actId="478"/>
        <pc:sldMkLst>
          <pc:docMk/>
          <pc:sldMk cId="2157694329" sldId="274"/>
        </pc:sldMkLst>
        <pc:picChg chg="add del">
          <ac:chgData name="Masha Trenhaile" userId="833c11af-d24f-46d4-b86d-760158502d8b" providerId="ADAL" clId="{1C9DCA43-3632-4314-B524-2519836E5F90}" dt="2025-10-25T00:57:50.826" v="3" actId="478"/>
          <ac:picMkLst>
            <pc:docMk/>
            <pc:sldMk cId="2157694329" sldId="274"/>
            <ac:picMk id="12" creationId="{C16900F5-795C-BD30-CF72-5BAB9845FFD8}"/>
          </ac:picMkLst>
        </pc:picChg>
        <pc:picChg chg="add del">
          <ac:chgData name="Masha Trenhaile" userId="833c11af-d24f-46d4-b86d-760158502d8b" providerId="ADAL" clId="{1C9DCA43-3632-4314-B524-2519836E5F90}" dt="2025-10-25T00:57:50.510" v="2" actId="478"/>
          <ac:picMkLst>
            <pc:docMk/>
            <pc:sldMk cId="2157694329" sldId="274"/>
            <ac:picMk id="15" creationId="{BD848254-04C8-9A42-ACFE-886439B919E4}"/>
          </ac:picMkLst>
        </pc:picChg>
      </pc:sldChg>
      <pc:sldChg chg="del">
        <pc:chgData name="Masha Trenhaile" userId="833c11af-d24f-46d4-b86d-760158502d8b" providerId="ADAL" clId="{1C9DCA43-3632-4314-B524-2519836E5F90}" dt="2025-10-25T01:02:23.721" v="8" actId="47"/>
        <pc:sldMkLst>
          <pc:docMk/>
          <pc:sldMk cId="855505933" sldId="275"/>
        </pc:sldMkLst>
      </pc:sldChg>
      <pc:sldChg chg="del">
        <pc:chgData name="Masha Trenhaile" userId="833c11af-d24f-46d4-b86d-760158502d8b" providerId="ADAL" clId="{1C9DCA43-3632-4314-B524-2519836E5F90}" dt="2025-10-25T01:02:24.636" v="10" actId="47"/>
        <pc:sldMkLst>
          <pc:docMk/>
          <pc:sldMk cId="880578144" sldId="276"/>
        </pc:sldMkLst>
      </pc:sldChg>
      <pc:sldChg chg="del">
        <pc:chgData name="Masha Trenhaile" userId="833c11af-d24f-46d4-b86d-760158502d8b" providerId="ADAL" clId="{1C9DCA43-3632-4314-B524-2519836E5F90}" dt="2025-10-25T01:02:25.247" v="11" actId="47"/>
        <pc:sldMkLst>
          <pc:docMk/>
          <pc:sldMk cId="3144026557" sldId="277"/>
        </pc:sldMkLst>
      </pc:sldChg>
      <pc:sldChg chg="del">
        <pc:chgData name="Masha Trenhaile" userId="833c11af-d24f-46d4-b86d-760158502d8b" providerId="ADAL" clId="{1C9DCA43-3632-4314-B524-2519836E5F90}" dt="2025-10-25T01:02:25.755" v="12" actId="47"/>
        <pc:sldMkLst>
          <pc:docMk/>
          <pc:sldMk cId="4039894168" sldId="278"/>
        </pc:sldMkLst>
      </pc:sldChg>
      <pc:sldChg chg="del">
        <pc:chgData name="Masha Trenhaile" userId="833c11af-d24f-46d4-b86d-760158502d8b" providerId="ADAL" clId="{1C9DCA43-3632-4314-B524-2519836E5F90}" dt="2025-10-25T01:02:26.257" v="13" actId="47"/>
        <pc:sldMkLst>
          <pc:docMk/>
          <pc:sldMk cId="2249670274" sldId="280"/>
        </pc:sldMkLst>
      </pc:sldChg>
      <pc:sldChg chg="del">
        <pc:chgData name="Masha Trenhaile" userId="833c11af-d24f-46d4-b86d-760158502d8b" providerId="ADAL" clId="{1C9DCA43-3632-4314-B524-2519836E5F90}" dt="2025-10-25T01:02:13.043" v="4" actId="47"/>
        <pc:sldMkLst>
          <pc:docMk/>
          <pc:sldMk cId="1094240318" sldId="281"/>
        </pc:sldMkLst>
      </pc:sldChg>
      <pc:sldChg chg="del">
        <pc:chgData name="Masha Trenhaile" userId="833c11af-d24f-46d4-b86d-760158502d8b" providerId="ADAL" clId="{1C9DCA43-3632-4314-B524-2519836E5F90}" dt="2025-10-25T01:02:26.849" v="14" actId="47"/>
        <pc:sldMkLst>
          <pc:docMk/>
          <pc:sldMk cId="1991296988" sldId="2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015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98DE3-3A5C-568A-008D-E2767D6C2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82C863-EE45-3685-DFE2-3438B517B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07CB2-A909-4D70-0B7B-9285D8DBE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37A8D-D401-9D17-CAB8-A4DD5354BB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3614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43CF3-5F08-1EF7-DA21-FBCD5F39D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DC1571-A208-06DA-CF4C-E779A0B7D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C5F40D-8F6A-590B-6B5A-0F3EB966E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5E1D9-EE3E-D2C8-F966-A4D3F0D70B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5669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CE86C-741C-3F06-0C45-5E281F7D4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rcRect/>
          <a:stretch/>
        </p:blipFill>
        <p:spPr>
          <a:xfrm>
            <a:off x="1" y="0"/>
            <a:ext cx="12161694" cy="6855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4942C4-35D6-11EB-990C-9F5F325E7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4072285"/>
            <a:ext cx="9141397" cy="830997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b="1" i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70314A8-513A-A2AA-A1DA-F88074FFF1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5249751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3200" kern="120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5" descr="A red and white graphic with a white text and a red and white logo&#10;&#10;AI-generated content may be incorrect.">
            <a:extLst>
              <a:ext uri="{FF2B5EF4-FFF2-40B4-BE49-F238E27FC236}">
                <a16:creationId xmlns:a16="http://schemas.microsoft.com/office/drawing/2014/main" id="{1238B85B-A99D-EFCD-C713-DF9710B0C2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40665" y="49974"/>
            <a:ext cx="7110668" cy="397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5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rgbClr val="9D2135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FB5B90E-10A1-3BED-A513-DD6D4DE509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40885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9D2135"/>
              </a:buClr>
              <a:buNone/>
              <a:defRPr sz="1800" b="0">
                <a:solidFill>
                  <a:schemeClr val="bg1"/>
                </a:solidFill>
                <a:latin typeface="Helvetica" pitchFamily="2" charset="0"/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buClr>
                <a:srgbClr val="9D2135"/>
              </a:buClr>
              <a:defRPr sz="1800" b="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431942-5744-7420-A4E0-41C0ED475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0488"/>
          <a:stretch>
            <a:fillRect/>
          </a:stretch>
        </p:blipFill>
        <p:spPr>
          <a:xfrm>
            <a:off x="-2" y="5745892"/>
            <a:ext cx="12192002" cy="11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rgbClr val="9D2135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29A7D9"/>
              </a:buClr>
              <a:buNone/>
              <a:defRPr sz="1800" b="1">
                <a:latin typeface="Helvetica" pitchFamily="2" charset="0"/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buClr>
                <a:srgbClr val="29A7D9"/>
              </a:buClr>
              <a:defRPr sz="1800"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722149C-9F53-07F4-F4AE-84EEFFD262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2"/>
            <a:ext cx="4572000" cy="4465637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7EE72-18FE-1FF5-C146-2B5F46A0F0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0488"/>
          <a:stretch>
            <a:fillRect/>
          </a:stretch>
        </p:blipFill>
        <p:spPr>
          <a:xfrm>
            <a:off x="-2" y="5745892"/>
            <a:ext cx="12192002" cy="11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72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rgbClr val="293F1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29A7D9"/>
              </a:buClr>
              <a:buNone/>
              <a:defRPr sz="1800" b="1">
                <a:latin typeface="Helvetica" pitchFamily="2" charset="0"/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buClr>
                <a:srgbClr val="29A7D9"/>
              </a:buClr>
              <a:defRPr sz="1800"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15557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426CAAF9-6082-7EDB-3BD8-D45AA79D0A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8000" y="3026026"/>
            <a:ext cx="4572000" cy="215557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F9771-D8E2-3BD0-3F5E-6C15075AC4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0488"/>
          <a:stretch>
            <a:fillRect/>
          </a:stretch>
        </p:blipFill>
        <p:spPr>
          <a:xfrm>
            <a:off x="-2" y="5745892"/>
            <a:ext cx="12192002" cy="11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46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942C4-35D6-11EB-990C-9F5F325E7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4072285"/>
            <a:ext cx="9141397" cy="830997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b="1" i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70314A8-513A-A2AA-A1DA-F88074FFF1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5249751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3200" kern="120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21414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4F4BA-A03B-8352-9AD6-4E253EDDF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</a:blip>
          <a:srcRect/>
          <a:stretch/>
        </p:blipFill>
        <p:spPr>
          <a:xfrm>
            <a:off x="1" y="0"/>
            <a:ext cx="12161694" cy="68552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63B2E7-5DB8-289F-4FA0-1770FB23E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9205" y="823966"/>
            <a:ext cx="9431195" cy="5054320"/>
          </a:xfrm>
          <a:prstGeom prst="rect">
            <a:avLst/>
          </a:prstGeom>
          <a:solidFill>
            <a:srgbClr val="D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DDB9EB0-5E45-9A23-8B2B-063A1E51A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2040651"/>
            <a:ext cx="9141397" cy="738664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1" i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2DBAE11-7B48-4B93-9228-0AE76C5D40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429000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son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40F43D-7CF1-F239-6F90-5224D1F90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FD0411B-CFF2-1F67-3B53-26B196C536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rgbClr val="9D2135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BA735CC3-5689-87CB-76FF-182A0FFE97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29A7D9"/>
              </a:buClr>
              <a:buNone/>
              <a:defRPr sz="1800" b="1">
                <a:latin typeface="Helvetica" pitchFamily="2" charset="0"/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buClr>
                <a:srgbClr val="29A7D9"/>
              </a:buClr>
              <a:defRPr sz="1800"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2408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048D-D6DE-D39A-61E5-058F2C9D086D}"/>
              </a:ext>
            </a:extLst>
          </p:cNvPr>
          <p:cNvSpPr txBox="1">
            <a:spLocks/>
          </p:cNvSpPr>
          <p:nvPr userDrawn="1"/>
        </p:nvSpPr>
        <p:spPr>
          <a:xfrm>
            <a:off x="762000" y="1090715"/>
            <a:ext cx="6972925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  <a:defRPr sz="4000" b="1" kern="1200">
                <a:solidFill>
                  <a:srgbClr val="0C574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400" dirty="0">
                <a:solidFill>
                  <a:srgbClr val="9D2135"/>
                </a:solidFill>
              </a:rPr>
              <a:t>Insert title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CFFBC-511A-0C92-49CD-B6F380B6DC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2593" y="4795462"/>
            <a:ext cx="3886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01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B2D19A-57EF-534C-AD32-F0D267DF02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905" y="4395135"/>
            <a:ext cx="3094299" cy="8250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Helvetica" pitchFamily="2" charset="0"/>
              </a:defRPr>
            </a:lvl1pPr>
            <a:lvl2pPr marL="228600" algn="ctr">
              <a:lnSpc>
                <a:spcPct val="100000"/>
              </a:lnSpc>
              <a:spcBef>
                <a:spcPts val="1000"/>
              </a:spcBef>
              <a:buClr>
                <a:srgbClr val="DA6727"/>
              </a:buCl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006248-5E16-F67D-B71E-6B380DF3D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8785" y="1397292"/>
            <a:ext cx="2916820" cy="2916820"/>
          </a:xfrm>
          <a:prstGeom prst="ellipse">
            <a:avLst/>
          </a:prstGeom>
          <a:solidFill>
            <a:srgbClr val="9D2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C5742"/>
              </a:solidFill>
            </a:endParaRP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C867410-0A07-C967-94EF-6A02F12A5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905" y="2285999"/>
            <a:ext cx="3094299" cy="41252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Helvetica" pitchFamily="2" charset="0"/>
              </a:defRPr>
            </a:lvl1pPr>
            <a:lvl2pPr marL="228600" algn="ctr">
              <a:lnSpc>
                <a:spcPct val="100000"/>
              </a:lnSpc>
              <a:spcBef>
                <a:spcPts val="1000"/>
              </a:spcBef>
              <a:buClr>
                <a:srgbClr val="DA6727"/>
              </a:buCl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1F9D231-F2D1-C037-D6ED-17A8059997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045" y="2757317"/>
            <a:ext cx="3094299" cy="144104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228600" algn="ctr">
              <a:lnSpc>
                <a:spcPct val="100000"/>
              </a:lnSpc>
              <a:spcBef>
                <a:spcPts val="1000"/>
              </a:spcBef>
              <a:buClr>
                <a:srgbClr val="DA6727"/>
              </a:buCl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B50A50D-6D2E-33DB-B978-E99B9EF8D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90223" y="826518"/>
            <a:ext cx="1266970" cy="1266970"/>
          </a:xfrm>
          <a:prstGeom prst="ellipse">
            <a:avLst/>
          </a:prstGeom>
          <a:solidFill>
            <a:schemeClr val="tx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C5742"/>
              </a:solidFill>
            </a:endParaRP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4546806-FD1F-3095-4CE8-6A3A1FCC7A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52710" y="4395135"/>
            <a:ext cx="3094299" cy="8250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Helvetica" pitchFamily="2" charset="0"/>
              </a:defRPr>
            </a:lvl1pPr>
            <a:lvl2pPr marL="228600" algn="ctr">
              <a:lnSpc>
                <a:spcPct val="100000"/>
              </a:lnSpc>
              <a:spcBef>
                <a:spcPts val="1000"/>
              </a:spcBef>
              <a:buClr>
                <a:srgbClr val="DA6727"/>
              </a:buCl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A7592EE-5333-BBDF-A3DE-6CD9F1728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7590" y="1397292"/>
            <a:ext cx="2916820" cy="2916820"/>
          </a:xfrm>
          <a:prstGeom prst="ellipse">
            <a:avLst/>
          </a:prstGeom>
          <a:solidFill>
            <a:srgbClr val="9D2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C5742"/>
              </a:solidFill>
            </a:endParaRP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F450DC39-19DD-D8EC-3907-71DA9F2D6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52710" y="2285999"/>
            <a:ext cx="3094299" cy="41252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Helvetica" pitchFamily="2" charset="0"/>
              </a:defRPr>
            </a:lvl1pPr>
            <a:lvl2pPr marL="228600" algn="ctr">
              <a:lnSpc>
                <a:spcPct val="100000"/>
              </a:lnSpc>
              <a:spcBef>
                <a:spcPts val="1000"/>
              </a:spcBef>
              <a:buClr>
                <a:srgbClr val="DA6727"/>
              </a:buCl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B82E7BB7-FA61-15D2-DA1C-D21DA32C05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8850" y="2757317"/>
            <a:ext cx="3094299" cy="144104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228600" algn="ctr">
              <a:lnSpc>
                <a:spcPct val="100000"/>
              </a:lnSpc>
              <a:spcBef>
                <a:spcPts val="1000"/>
              </a:spcBef>
              <a:buClr>
                <a:srgbClr val="DA6727"/>
              </a:buCl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135A5B3-8581-4475-6EA2-AB7176414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58654" y="835616"/>
            <a:ext cx="1266970" cy="1266970"/>
          </a:xfrm>
          <a:prstGeom prst="ellipse">
            <a:avLst/>
          </a:prstGeom>
          <a:solidFill>
            <a:schemeClr val="tx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C5742"/>
              </a:solidFill>
            </a:endParaRP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A305AB87-D4E0-5BEE-F34E-4EE5194EF4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13796" y="4395135"/>
            <a:ext cx="3094299" cy="8250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Helvetica" pitchFamily="2" charset="0"/>
              </a:defRPr>
            </a:lvl1pPr>
            <a:lvl2pPr marL="228600" algn="ctr">
              <a:lnSpc>
                <a:spcPct val="100000"/>
              </a:lnSpc>
              <a:spcBef>
                <a:spcPts val="1000"/>
              </a:spcBef>
              <a:buClr>
                <a:srgbClr val="DA6727"/>
              </a:buCl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F9617A6-EF65-8408-C2D4-CB299E326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98676" y="1397292"/>
            <a:ext cx="2916820" cy="2916820"/>
          </a:xfrm>
          <a:prstGeom prst="ellipse">
            <a:avLst/>
          </a:prstGeom>
          <a:solidFill>
            <a:srgbClr val="9D2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C5742"/>
              </a:solidFill>
            </a:endParaRP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2CDADD79-27CC-560B-4E51-278843FC47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13796" y="2285999"/>
            <a:ext cx="3094299" cy="41252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Helvetica" pitchFamily="2" charset="0"/>
              </a:defRPr>
            </a:lvl1pPr>
            <a:lvl2pPr marL="228600" algn="ctr">
              <a:lnSpc>
                <a:spcPct val="100000"/>
              </a:lnSpc>
              <a:spcBef>
                <a:spcPts val="1000"/>
              </a:spcBef>
              <a:buClr>
                <a:srgbClr val="DA6727"/>
              </a:buCl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FEA8AD93-186A-47F5-F3CC-EE490126A3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9936" y="2757317"/>
            <a:ext cx="3094299" cy="144104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228600" algn="ctr">
              <a:lnSpc>
                <a:spcPct val="100000"/>
              </a:lnSpc>
              <a:spcBef>
                <a:spcPts val="1000"/>
              </a:spcBef>
              <a:buClr>
                <a:srgbClr val="DA6727"/>
              </a:buCl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3984AD4-986C-D2DB-1E89-7353A94CA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20114" y="826518"/>
            <a:ext cx="1266970" cy="1266970"/>
          </a:xfrm>
          <a:prstGeom prst="ellipse">
            <a:avLst/>
          </a:prstGeom>
          <a:solidFill>
            <a:schemeClr val="tx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C574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48ADF-145B-0619-F641-8FB27799E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0488"/>
          <a:stretch>
            <a:fillRect/>
          </a:stretch>
        </p:blipFill>
        <p:spPr>
          <a:xfrm>
            <a:off x="-2" y="5745892"/>
            <a:ext cx="12192002" cy="11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onnectivity 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3A82D859-AED3-485F-A04E-40320B104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4317"/>
            <a:ext cx="12191999" cy="6872316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50E836D7-C5CD-44D2-FE9D-F5CA7EFB7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rgbClr val="9D2135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75B01814-8239-0919-700D-E0794C8525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4999"/>
            <a:ext cx="6477000" cy="42370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9D2135"/>
              </a:buClr>
              <a:buNone/>
              <a:defRPr sz="1800" b="1">
                <a:solidFill>
                  <a:schemeClr val="bg1"/>
                </a:solidFill>
                <a:latin typeface="Helvetica" pitchFamily="2" charset="0"/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buClr>
                <a:srgbClr val="9D2135"/>
              </a:buClr>
              <a:defRPr sz="1800">
                <a:solidFill>
                  <a:schemeClr val="bg1"/>
                </a:solidFill>
                <a:latin typeface="Helvetica" pitchFamily="2" charset="0"/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21898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Connectivity 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6AB1B2BA-E0BE-C789-76C0-72FC37034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4317"/>
            <a:ext cx="12191999" cy="6872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4B32A6-2978-E5EE-F364-1ABBD047F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61432" y="252130"/>
            <a:ext cx="1669136" cy="93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5B18A-AEFB-875C-C7B9-854A0F9842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872356"/>
            <a:ext cx="9141397" cy="738664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1" i="0" kern="1200" cap="none" spc="-50" baseline="0" dirty="0">
                <a:ln w="3175">
                  <a:noFill/>
                </a:ln>
                <a:solidFill>
                  <a:srgbClr val="9D2135"/>
                </a:solidFill>
                <a:effectLst/>
                <a:latin typeface="Helvetica" pitchFamily="2" charset="0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DA543F9-0BD6-1A90-DF8A-FC92A79925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62C41-763D-7638-37CD-0F758ED94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2593" y="4795462"/>
            <a:ext cx="3886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BF4883-8BFD-CC8B-BE4C-9305C8128BD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633087" y="6642100"/>
            <a:ext cx="29543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- Not for Public Consumption 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689" r:id="rId3"/>
    <p:sldLayoutId id="2147483700" r:id="rId4"/>
    <p:sldLayoutId id="2147483706" r:id="rId5"/>
    <p:sldLayoutId id="2147483708" r:id="rId6"/>
    <p:sldLayoutId id="2147483701" r:id="rId7"/>
    <p:sldLayoutId id="2147483710" r:id="rId8"/>
    <p:sldLayoutId id="2147483690" r:id="rId9"/>
    <p:sldLayoutId id="2147483691" r:id="rId10"/>
    <p:sldLayoutId id="2147483705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red dots and lines&#10;&#10;AI-generated content may be incorrect.">
            <a:extLst>
              <a:ext uri="{FF2B5EF4-FFF2-40B4-BE49-F238E27FC236}">
                <a16:creationId xmlns:a16="http://schemas.microsoft.com/office/drawing/2014/main" id="{701A2729-7D5B-64A4-C0D1-67AD772DA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2698" y="-1"/>
            <a:ext cx="12179301" cy="6865159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E8661BCE-69C4-2BFE-8ABC-E9949B0D46D7}"/>
              </a:ext>
            </a:extLst>
          </p:cNvPr>
          <p:cNvSpPr txBox="1">
            <a:spLocks/>
          </p:cNvSpPr>
          <p:nvPr/>
        </p:nvSpPr>
        <p:spPr>
          <a:xfrm>
            <a:off x="-824964" y="1503989"/>
            <a:ext cx="6920964" cy="166199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b="1" i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Segoe UI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D00000"/>
                </a:solidFill>
              </a:rPr>
              <a:t>Nebraska</a:t>
            </a:r>
            <a:br>
              <a:rPr lang="en-US" dirty="0">
                <a:solidFill>
                  <a:srgbClr val="D00000"/>
                </a:solidFill>
              </a:rPr>
            </a:br>
            <a:r>
              <a:rPr lang="en-US" dirty="0">
                <a:solidFill>
                  <a:srgbClr val="D00000"/>
                </a:solidFill>
              </a:rPr>
              <a:t> </a:t>
            </a:r>
            <a:r>
              <a:rPr lang="en-US" dirty="0" err="1">
                <a:solidFill>
                  <a:srgbClr val="D00000"/>
                </a:solidFill>
              </a:rPr>
              <a:t>AgHack</a:t>
            </a:r>
            <a:r>
              <a:rPr lang="en-US" dirty="0">
                <a:solidFill>
                  <a:srgbClr val="D00000"/>
                </a:solidFill>
              </a:rPr>
              <a:t> 2025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DFD68EB-4F54-F53D-EA6B-15F19F49ACCD}"/>
              </a:ext>
            </a:extLst>
          </p:cNvPr>
          <p:cNvSpPr txBox="1">
            <a:spLocks/>
          </p:cNvSpPr>
          <p:nvPr/>
        </p:nvSpPr>
        <p:spPr>
          <a:xfrm>
            <a:off x="-1264176" y="3364286"/>
            <a:ext cx="7799387" cy="109714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3200" kern="120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/>
              <a:t>SURVIVAL GUIDE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D05BD3-92CD-9D27-6284-2DCA15E7B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3" y="4364849"/>
            <a:ext cx="12113997" cy="2599462"/>
          </a:xfrm>
          <a:prstGeom prst="rect">
            <a:avLst/>
          </a:prstGeom>
        </p:spPr>
      </p:pic>
      <p:pic>
        <p:nvPicPr>
          <p:cNvPr id="2" name="Picture 1" descr="A red and yellow rectangular shape with a white and red letter n&#10;&#10;AI-generated content may be incorrect.">
            <a:extLst>
              <a:ext uri="{FF2B5EF4-FFF2-40B4-BE49-F238E27FC236}">
                <a16:creationId xmlns:a16="http://schemas.microsoft.com/office/drawing/2014/main" id="{B2F21302-DB7A-1977-146A-227BF86CA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999" y="701156"/>
            <a:ext cx="7268313" cy="316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5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27A79-E8D0-E909-23C8-B21A3B593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ogo with a plant growing out of it&#10;&#10;AI-generated content may be incorrect.">
            <a:extLst>
              <a:ext uri="{FF2B5EF4-FFF2-40B4-BE49-F238E27FC236}">
                <a16:creationId xmlns:a16="http://schemas.microsoft.com/office/drawing/2014/main" id="{2FFF7CF3-FC40-FB98-8B89-E77B88F6B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038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6DCAC-1B56-8E55-8F86-143F4DF80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ogo of wheat field and sun&#10;&#10;AI-generated content may be incorrect.">
            <a:extLst>
              <a:ext uri="{FF2B5EF4-FFF2-40B4-BE49-F238E27FC236}">
                <a16:creationId xmlns:a16="http://schemas.microsoft.com/office/drawing/2014/main" id="{461ECDF8-C447-EE0C-327D-21F3F8EF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947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D1CD1-B579-870F-8522-84665568B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ogo with a sun and grass&#10;&#10;AI-generated content may be incorrect.">
            <a:extLst>
              <a:ext uri="{FF2B5EF4-FFF2-40B4-BE49-F238E27FC236}">
                <a16:creationId xmlns:a16="http://schemas.microsoft.com/office/drawing/2014/main" id="{2F82F52C-0955-4891-DBBE-7F35A3DC4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23" y="228600"/>
            <a:ext cx="640506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6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5F630-D557-DCAC-8EDF-7E6BE44EE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with text and corn&#10;&#10;AI-generated content may be incorrect.">
            <a:extLst>
              <a:ext uri="{FF2B5EF4-FFF2-40B4-BE49-F238E27FC236}">
                <a16:creationId xmlns:a16="http://schemas.microsoft.com/office/drawing/2014/main" id="{D9086E82-4EFA-CE63-C2B5-BA6B2345D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466" y="228600"/>
            <a:ext cx="640506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1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82DCE-EFD3-97CC-2059-591FBF163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rn cob with binary code&#10;&#10;AI-generated content may be incorrect.">
            <a:extLst>
              <a:ext uri="{FF2B5EF4-FFF2-40B4-BE49-F238E27FC236}">
                <a16:creationId xmlns:a16="http://schemas.microsoft.com/office/drawing/2014/main" id="{186FC507-19CA-0E2F-68F2-5433D47CA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535" y="353818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BB63E-7A47-05D7-A454-842E7015B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dna&#10;&#10;AI-generated content may be incorrect.">
            <a:extLst>
              <a:ext uri="{FF2B5EF4-FFF2-40B4-BE49-F238E27FC236}">
                <a16:creationId xmlns:a16="http://schemas.microsoft.com/office/drawing/2014/main" id="{AC2205A5-9248-3490-60F9-D3166BAD0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143" y="125200"/>
            <a:ext cx="639653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3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88C3A-00D1-AC50-66C7-717CDF2F7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A3972-533E-7678-ECA3-3BC3D810C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AND HAVE FUN!!!!!!!!!!</a:t>
            </a:r>
          </a:p>
        </p:txBody>
      </p:sp>
      <p:pic>
        <p:nvPicPr>
          <p:cNvPr id="5" name="Picture 4" descr="A red and yellow rectangular shape with a white and red letter n&#10;&#10;AI-generated content may be incorrect.">
            <a:extLst>
              <a:ext uri="{FF2B5EF4-FFF2-40B4-BE49-F238E27FC236}">
                <a16:creationId xmlns:a16="http://schemas.microsoft.com/office/drawing/2014/main" id="{A34DD40C-CB33-8DB9-335A-2483788DC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045" y="1336876"/>
            <a:ext cx="9393955" cy="408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17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F5DCD2-4947-DA9F-EB32-871923CB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948" y="154500"/>
            <a:ext cx="9141397" cy="738664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Google Shape;71;p17">
            <a:extLst>
              <a:ext uri="{FF2B5EF4-FFF2-40B4-BE49-F238E27FC236}">
                <a16:creationId xmlns:a16="http://schemas.microsoft.com/office/drawing/2014/main" id="{05E12C1F-68F6-1956-A79E-3472C259E323}"/>
              </a:ext>
            </a:extLst>
          </p:cNvPr>
          <p:cNvSpPr/>
          <p:nvPr/>
        </p:nvSpPr>
        <p:spPr>
          <a:xfrm>
            <a:off x="1502267" y="2600146"/>
            <a:ext cx="8932066" cy="1302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73;p17">
            <a:extLst>
              <a:ext uri="{FF2B5EF4-FFF2-40B4-BE49-F238E27FC236}">
                <a16:creationId xmlns:a16="http://schemas.microsoft.com/office/drawing/2014/main" id="{6A9FF414-F57F-9759-F66B-D61F4C03664F}"/>
              </a:ext>
            </a:extLst>
          </p:cNvPr>
          <p:cNvSpPr txBox="1"/>
          <p:nvPr/>
        </p:nvSpPr>
        <p:spPr>
          <a:xfrm>
            <a:off x="1502267" y="2672321"/>
            <a:ext cx="24600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0" u="none" strike="noStrike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Saturday</a:t>
            </a:r>
            <a:endParaRPr sz="3400" b="1" i="0" u="none" strike="noStrike" cap="none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October 25</a:t>
            </a:r>
            <a:r>
              <a:rPr lang="en-US" sz="2000" b="0" i="0" u="none" strike="noStrike" cap="none" dirty="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, 2025</a:t>
            </a:r>
            <a:endParaRPr sz="2000" b="0" i="0" u="none" strike="noStrike" cap="none" dirty="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7" name="Google Shape;75;p17">
            <a:extLst>
              <a:ext uri="{FF2B5EF4-FFF2-40B4-BE49-F238E27FC236}">
                <a16:creationId xmlns:a16="http://schemas.microsoft.com/office/drawing/2014/main" id="{E216D6DA-B2CF-DC88-6654-A9017AD09310}"/>
              </a:ext>
            </a:extLst>
          </p:cNvPr>
          <p:cNvSpPr txBox="1"/>
          <p:nvPr/>
        </p:nvSpPr>
        <p:spPr>
          <a:xfrm>
            <a:off x="4186093" y="2614051"/>
            <a:ext cx="6665688" cy="124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8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:30am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-  Hackathon Continues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12:00pm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  -  Lunch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12:30pm </a:t>
            </a:r>
            <a:r>
              <a:rPr lang="en-US" sz="16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– Lunch Presentation – Demetrius Bledsoe – Fresh365</a:t>
            </a:r>
            <a:endParaRPr sz="16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6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:00pm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  -  Dinner </a:t>
            </a:r>
            <a:endParaRPr lang="en-US" sz="16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8:00pm 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-  </a:t>
            </a:r>
            <a:r>
              <a:rPr lang="en-US" sz="1600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Continue hacking!</a:t>
            </a:r>
            <a:endParaRPr sz="1600" b="0" i="0" u="none" strike="noStrike" cap="none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Google Shape;68;p17">
            <a:extLst>
              <a:ext uri="{FF2B5EF4-FFF2-40B4-BE49-F238E27FC236}">
                <a16:creationId xmlns:a16="http://schemas.microsoft.com/office/drawing/2014/main" id="{038F5E4C-C976-6D21-C30A-7D7AA4EC8A4B}"/>
              </a:ext>
            </a:extLst>
          </p:cNvPr>
          <p:cNvSpPr/>
          <p:nvPr/>
        </p:nvSpPr>
        <p:spPr>
          <a:xfrm>
            <a:off x="3013093" y="4006591"/>
            <a:ext cx="7658252" cy="13026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6;p17">
            <a:extLst>
              <a:ext uri="{FF2B5EF4-FFF2-40B4-BE49-F238E27FC236}">
                <a16:creationId xmlns:a16="http://schemas.microsoft.com/office/drawing/2014/main" id="{B7726F48-F903-B113-A0C9-6F2F09E87C2E}"/>
              </a:ext>
            </a:extLst>
          </p:cNvPr>
          <p:cNvSpPr txBox="1"/>
          <p:nvPr/>
        </p:nvSpPr>
        <p:spPr>
          <a:xfrm>
            <a:off x="2530772" y="4058876"/>
            <a:ext cx="26004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0" u="none" strike="noStrike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Sunday</a:t>
            </a:r>
            <a:endParaRPr sz="3400" b="1" i="0" u="none" strike="noStrike" cap="none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April 7</a:t>
            </a:r>
            <a:r>
              <a:rPr lang="en-US" sz="2000" dirty="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,</a:t>
            </a:r>
            <a:r>
              <a:rPr lang="en-US" sz="2000" b="0" i="0" u="none" strike="noStrike" cap="none" dirty="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 2024</a:t>
            </a:r>
            <a:endParaRPr sz="2000" b="0" i="0" u="none" strike="noStrike" cap="none" dirty="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0" name="Google Shape;78;p17">
            <a:extLst>
              <a:ext uri="{FF2B5EF4-FFF2-40B4-BE49-F238E27FC236}">
                <a16:creationId xmlns:a16="http://schemas.microsoft.com/office/drawing/2014/main" id="{499D4AFA-A41C-E4EA-2DE3-4B5D026A559B}"/>
              </a:ext>
            </a:extLst>
          </p:cNvPr>
          <p:cNvSpPr txBox="1"/>
          <p:nvPr/>
        </p:nvSpPr>
        <p:spPr>
          <a:xfrm>
            <a:off x="5290251" y="3519976"/>
            <a:ext cx="5826962" cy="227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8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:30am   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-  Submissions are due</a:t>
            </a:r>
            <a:endParaRPr lang="en-US" sz="1600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10:00am  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-  Practice presentations</a:t>
            </a:r>
            <a:endParaRPr sz="1600" b="0" i="0" u="none" strike="noStrike" cap="none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9:30am </a:t>
            </a:r>
            <a:r>
              <a:rPr lang="en-US" sz="1600" i="0" u="none" strike="noStrike" cap="none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– Presentations Begin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600" b="1" i="0" u="none" strike="noStrike" cap="none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11:00am 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-  Judges Deliberation</a:t>
            </a:r>
            <a:endParaRPr lang="en-US" sz="1600" b="1" i="0" u="none" strike="noStrike" cap="none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11:45am   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-  Prizes presentation and </a:t>
            </a:r>
            <a:r>
              <a:rPr lang="en-US" sz="1600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Winners announced</a:t>
            </a:r>
            <a:endParaRPr sz="1600" b="0" i="0" u="none" strike="noStrike" cap="none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Google Shape;69;p17">
            <a:extLst>
              <a:ext uri="{FF2B5EF4-FFF2-40B4-BE49-F238E27FC236}">
                <a16:creationId xmlns:a16="http://schemas.microsoft.com/office/drawing/2014/main" id="{6FE0CC8C-0F0D-1FFC-2893-7BE18FD7B419}"/>
              </a:ext>
            </a:extLst>
          </p:cNvPr>
          <p:cNvSpPr/>
          <p:nvPr/>
        </p:nvSpPr>
        <p:spPr>
          <a:xfrm>
            <a:off x="3239589" y="1555095"/>
            <a:ext cx="6718325" cy="95699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79;p17">
            <a:extLst>
              <a:ext uri="{FF2B5EF4-FFF2-40B4-BE49-F238E27FC236}">
                <a16:creationId xmlns:a16="http://schemas.microsoft.com/office/drawing/2014/main" id="{317B78C6-98A2-2FC3-0D0A-6430BFEA6E23}"/>
              </a:ext>
            </a:extLst>
          </p:cNvPr>
          <p:cNvSpPr txBox="1"/>
          <p:nvPr/>
        </p:nvSpPr>
        <p:spPr>
          <a:xfrm>
            <a:off x="3089275" y="1456775"/>
            <a:ext cx="24600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0" u="none" strike="noStrike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Friday</a:t>
            </a:r>
            <a:endParaRPr sz="3400" b="1" i="0" u="none" strike="noStrike" cap="none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October 24, 2025</a:t>
            </a:r>
            <a:endParaRPr sz="2000" b="0" i="0" u="none" strike="noStrike" cap="none" dirty="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13" name="Google Shape;81;p17">
            <a:extLst>
              <a:ext uri="{FF2B5EF4-FFF2-40B4-BE49-F238E27FC236}">
                <a16:creationId xmlns:a16="http://schemas.microsoft.com/office/drawing/2014/main" id="{080C2FAB-F1FC-7425-782F-6C92591EA4DF}"/>
              </a:ext>
            </a:extLst>
          </p:cNvPr>
          <p:cNvSpPr txBox="1"/>
          <p:nvPr/>
        </p:nvSpPr>
        <p:spPr>
          <a:xfrm>
            <a:off x="5873275" y="1346126"/>
            <a:ext cx="5886600" cy="130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6:00pm </a:t>
            </a:r>
            <a:r>
              <a:rPr lang="en-US" sz="16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–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Welcome and Kick-Off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6:30pm </a:t>
            </a:r>
            <a:r>
              <a:rPr lang="en-US" sz="16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– Prompt and Setup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8:00pm 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– Hackathon Begins</a:t>
            </a:r>
            <a:endParaRPr sz="160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986945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15FDB-45C4-6138-61F0-96C8046AE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blue and green text&#10;&#10;AI-generated content may be incorrect.">
            <a:extLst>
              <a:ext uri="{FF2B5EF4-FFF2-40B4-BE49-F238E27FC236}">
                <a16:creationId xmlns:a16="http://schemas.microsoft.com/office/drawing/2014/main" id="{04680252-E93A-A054-5B21-F30C63D33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989" y="1708121"/>
            <a:ext cx="2690308" cy="2690308"/>
          </a:xfrm>
          <a:prstGeom prst="rect">
            <a:avLst/>
          </a:prstGeom>
        </p:spPr>
      </p:pic>
      <p:pic>
        <p:nvPicPr>
          <p:cNvPr id="8" name="Picture 7" descr="A black background with red dots and lines&#10;&#10;AI-generated content may be incorrect.">
            <a:extLst>
              <a:ext uri="{FF2B5EF4-FFF2-40B4-BE49-F238E27FC236}">
                <a16:creationId xmlns:a16="http://schemas.microsoft.com/office/drawing/2014/main" id="{8AFD8601-501D-8CED-17F7-0C38BA615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65304" y="-7159"/>
            <a:ext cx="12179301" cy="68651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5C852C-A058-491D-C483-8824AE056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3" y="4364849"/>
            <a:ext cx="12113997" cy="2599462"/>
          </a:xfrm>
          <a:prstGeom prst="rect">
            <a:avLst/>
          </a:prstGeom>
        </p:spPr>
      </p:pic>
      <p:pic>
        <p:nvPicPr>
          <p:cNvPr id="2" name="Picture 1" descr="A red and yellow rectangular shape with a white and red letter n&#10;&#10;AI-generated content may be incorrect.">
            <a:extLst>
              <a:ext uri="{FF2B5EF4-FFF2-40B4-BE49-F238E27FC236}">
                <a16:creationId xmlns:a16="http://schemas.microsoft.com/office/drawing/2014/main" id="{F2692CEA-2304-3BC1-5E42-094E5A133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712" y="-183430"/>
            <a:ext cx="4423215" cy="1925130"/>
          </a:xfrm>
          <a:prstGeom prst="rect">
            <a:avLst/>
          </a:prstGeom>
        </p:spPr>
      </p:pic>
      <p:sp>
        <p:nvSpPr>
          <p:cNvPr id="3" name="AutoShape 2" descr="University of Nebraska Logo PNG Vector (EPS) Free Download">
            <a:extLst>
              <a:ext uri="{FF2B5EF4-FFF2-40B4-BE49-F238E27FC236}">
                <a16:creationId xmlns:a16="http://schemas.microsoft.com/office/drawing/2014/main" id="{ECEE8A65-F82C-9431-CE7D-DD05A956CC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red and white logo&#10;&#10;AI-generated content may be incorrect.">
            <a:extLst>
              <a:ext uri="{FF2B5EF4-FFF2-40B4-BE49-F238E27FC236}">
                <a16:creationId xmlns:a16="http://schemas.microsoft.com/office/drawing/2014/main" id="{667DE9A3-C93D-EB24-6697-72D13D2A08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20" t="25918" r="5758" b="23933"/>
          <a:stretch>
            <a:fillRect/>
          </a:stretch>
        </p:blipFill>
        <p:spPr>
          <a:xfrm>
            <a:off x="9363389" y="156574"/>
            <a:ext cx="2550571" cy="1421392"/>
          </a:xfrm>
          <a:prstGeom prst="rect">
            <a:avLst/>
          </a:prstGeom>
        </p:spPr>
      </p:pic>
      <p:pic>
        <p:nvPicPr>
          <p:cNvPr id="1028" name="Picture 4" descr="N logo">
            <a:extLst>
              <a:ext uri="{FF2B5EF4-FFF2-40B4-BE49-F238E27FC236}">
                <a16:creationId xmlns:a16="http://schemas.microsoft.com/office/drawing/2014/main" id="{A501EB73-671D-0D3D-B240-B0CD177A9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11318" r="7789" b="12754"/>
          <a:stretch>
            <a:fillRect/>
          </a:stretch>
        </p:blipFill>
        <p:spPr bwMode="auto">
          <a:xfrm>
            <a:off x="702809" y="224825"/>
            <a:ext cx="1895535" cy="177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6900F5-795C-BD30-CF72-5BAB9845F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132" y="2126465"/>
            <a:ext cx="3028727" cy="5369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848254-04C8-9A42-ACFE-886439B91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132" y="2766857"/>
            <a:ext cx="3235231" cy="5162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79BABE-BFBB-3333-FAB3-A3686FD8C4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883" y="3951071"/>
            <a:ext cx="6580598" cy="5093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6B2D2E-E137-35B7-6394-C770EFB4FE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469" y="3383248"/>
            <a:ext cx="5107535" cy="46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9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D7312-F296-F44E-45EB-9155B07DA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2849BAA-ED43-6724-C773-3AA32D28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29490"/>
            <a:ext cx="4194742" cy="5038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78EEC8-640B-39CA-6218-098E47153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717" y="835567"/>
            <a:ext cx="3679518" cy="5038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BF9BC6-0EE1-54F0-5429-4CB57A514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531" y="830491"/>
            <a:ext cx="3741446" cy="50383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1CDA5C-16A3-0547-A5CA-42F2C6A1C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895" y="4804686"/>
            <a:ext cx="2215987" cy="16046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853B5BB-F756-3ADF-14A3-6C824B7E2F2E}"/>
              </a:ext>
            </a:extLst>
          </p:cNvPr>
          <p:cNvSpPr/>
          <p:nvPr/>
        </p:nvSpPr>
        <p:spPr>
          <a:xfrm>
            <a:off x="4934139" y="3367888"/>
            <a:ext cx="2788467" cy="160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37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3431B-E8BE-BF1E-DD50-22463E758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A4D44E-6B5C-63D7-6350-FC6A9E3D8935}"/>
              </a:ext>
            </a:extLst>
          </p:cNvPr>
          <p:cNvSpPr txBox="1">
            <a:spLocks/>
          </p:cNvSpPr>
          <p:nvPr/>
        </p:nvSpPr>
        <p:spPr>
          <a:xfrm>
            <a:off x="715753" y="471309"/>
            <a:ext cx="5380248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  <a:defRPr sz="4000" b="1" kern="1200">
                <a:solidFill>
                  <a:srgbClr val="293F1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</a:rPr>
              <a:t>SELFIE CHALLENGE</a:t>
            </a:r>
          </a:p>
        </p:txBody>
      </p:sp>
      <p:sp>
        <p:nvSpPr>
          <p:cNvPr id="5" name="Google Shape;98;p19">
            <a:extLst>
              <a:ext uri="{FF2B5EF4-FFF2-40B4-BE49-F238E27FC236}">
                <a16:creationId xmlns:a16="http://schemas.microsoft.com/office/drawing/2014/main" id="{4BFB98EE-8E1D-162D-0867-746E8CC12FAB}"/>
              </a:ext>
            </a:extLst>
          </p:cNvPr>
          <p:cNvSpPr txBox="1">
            <a:spLocks/>
          </p:cNvSpPr>
          <p:nvPr/>
        </p:nvSpPr>
        <p:spPr>
          <a:xfrm>
            <a:off x="905878" y="3803570"/>
            <a:ext cx="4852627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</a:pPr>
            <a:r>
              <a:rPr lang="en-US" sz="1800" b="1" dirty="0"/>
              <a:t>Full Team Should be in the photo </a:t>
            </a:r>
            <a:r>
              <a:rPr lang="en-US" sz="1800" dirty="0"/>
              <a:t>- You don’t have to take the photo yourself; someone can take it for you. </a:t>
            </a:r>
          </a:p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</a:pPr>
            <a:r>
              <a:rPr lang="en-US" sz="1800" b="1" dirty="0"/>
              <a:t>MAKE IT FUN</a:t>
            </a:r>
            <a:endParaRPr lang="en-US" sz="1800" dirty="0"/>
          </a:p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</a:pPr>
            <a:endParaRPr lang="en-US" sz="1800" dirty="0"/>
          </a:p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</a:pPr>
            <a:r>
              <a:rPr lang="en-US" sz="1800" b="1" dirty="0"/>
              <a:t>Post it on LinkedIn </a:t>
            </a:r>
            <a:r>
              <a:rPr lang="en-US" sz="1800" dirty="0"/>
              <a:t>– Tag your team, repost and ask for comments! Tag </a:t>
            </a:r>
            <a:r>
              <a:rPr lang="en-US" sz="1800" b="1" dirty="0"/>
              <a:t>@Bayer, @UNL</a:t>
            </a:r>
            <a:r>
              <a:rPr lang="en-US" sz="1800" dirty="0"/>
              <a:t>, and the organizers (I am tracking)!</a:t>
            </a:r>
          </a:p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</a:pPr>
            <a:endParaRPr lang="en-US" sz="1800" dirty="0"/>
          </a:p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</a:pPr>
            <a:r>
              <a:rPr lang="en-US" sz="1800" dirty="0"/>
              <a:t>Include following taglines: </a:t>
            </a:r>
            <a:r>
              <a:rPr lang="en-US" sz="1800" b="1" dirty="0"/>
              <a:t>#SelfieChallenge, #UNLAgTechHack2025</a:t>
            </a:r>
          </a:p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</a:pPr>
            <a:endParaRPr lang="en-US" sz="1800" b="1" dirty="0"/>
          </a:p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</a:pPr>
            <a:r>
              <a:rPr lang="en-US" sz="1800" b="1" dirty="0"/>
              <a:t>The most likes and comments for a photo wins, by Sunday at 10:00am!</a:t>
            </a:r>
            <a:endParaRPr lang="en-US" sz="1800" dirty="0"/>
          </a:p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</a:pPr>
            <a:endParaRPr lang="en-US" sz="1800" dirty="0"/>
          </a:p>
          <a:p>
            <a:pPr marL="0" indent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4098" name="Picture 2" descr="Network | Nebraska Chamber of Commerce &amp; Industry">
            <a:extLst>
              <a:ext uri="{FF2B5EF4-FFF2-40B4-BE49-F238E27FC236}">
                <a16:creationId xmlns:a16="http://schemas.microsoft.com/office/drawing/2014/main" id="{02213BB2-4D48-EC95-8B7D-6761A56D9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3496" y="0"/>
            <a:ext cx="5758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6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2125-A37D-ED7A-31AD-68E7C6F46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MEET THE MENTORS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BCF98-D35A-58F0-6413-FE9FFEBF36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79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of a person wearing a red hat&#10;&#10;AI-generated content may be incorrect.">
            <a:extLst>
              <a:ext uri="{FF2B5EF4-FFF2-40B4-BE49-F238E27FC236}">
                <a16:creationId xmlns:a16="http://schemas.microsoft.com/office/drawing/2014/main" id="{9479803B-CC48-BF6D-6EAB-77D078355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776" y="314608"/>
            <a:ext cx="6232936" cy="622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ack magnifying glass with a gear and eyes&#10;&#10;AI-generated content may be incorrect.">
            <a:extLst>
              <a:ext uri="{FF2B5EF4-FFF2-40B4-BE49-F238E27FC236}">
                <a16:creationId xmlns:a16="http://schemas.microsoft.com/office/drawing/2014/main" id="{EBD5F563-4D9D-F763-E272-904EAB562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466" y="228600"/>
            <a:ext cx="640506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1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artoon character holding a wrench and a toolbox&#10;&#10;AI-generated content may be incorrect.">
            <a:extLst>
              <a:ext uri="{FF2B5EF4-FFF2-40B4-BE49-F238E27FC236}">
                <a16:creationId xmlns:a16="http://schemas.microsoft.com/office/drawing/2014/main" id="{827EE916-9D70-0507-EB40-B11932A33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129" y="147113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7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EAF0B-0A63-5A77-97A8-B6DD502CF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red and black logo&#10;&#10;AI-generated content may be incorrect.">
            <a:extLst>
              <a:ext uri="{FF2B5EF4-FFF2-40B4-BE49-F238E27FC236}">
                <a16:creationId xmlns:a16="http://schemas.microsoft.com/office/drawing/2014/main" id="{01E3CE4E-05E0-0C56-F0DB-629850457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696" y="4572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4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23042"/>
      </a:accent1>
      <a:accent2>
        <a:srgbClr val="3578AF"/>
      </a:accent2>
      <a:accent3>
        <a:srgbClr val="C4C4C4"/>
      </a:accent3>
      <a:accent4>
        <a:srgbClr val="A80B22"/>
      </a:accent4>
      <a:accent5>
        <a:srgbClr val="E2E2E2"/>
      </a:accent5>
      <a:accent6>
        <a:srgbClr val="2A618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rter Template_Heritage Month Presentation" id="{910467CA-E581-43CB-A3F9-242953556B2E}" vid="{325629C9-8C54-4982-A5E7-91DBF3E63BF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0AD4D6-2712-4EC3-A727-A5652AD67F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3ACE82-BD1C-4CC4-B9C6-7097502B70B7}">
  <ds:schemaRefs>
    <ds:schemaRef ds:uri="http://schemas.openxmlformats.org/package/2006/metadata/core-properties"/>
    <ds:schemaRef ds:uri="http://schemas.microsoft.com/sharepoint/v3"/>
    <ds:schemaRef ds:uri="http://purl.org/dc/elements/1.1/"/>
    <ds:schemaRef ds:uri="http://schemas.microsoft.com/office/infopath/2007/PartnerControls"/>
    <ds:schemaRef ds:uri="230e9df3-be65-4c73-a93b-d1236ebd677e"/>
    <ds:schemaRef ds:uri="http://purl.org/dc/dcmitype/"/>
    <ds:schemaRef ds:uri="http://www.w3.org/XML/1998/namespace"/>
    <ds:schemaRef ds:uri="http://schemas.microsoft.com/office/2006/documentManagement/types"/>
    <ds:schemaRef ds:uri="16c05727-aa75-4e4a-9b5f-8a80a1165891"/>
    <ds:schemaRef ds:uri="71af3243-3dd4-4a8d-8c0d-dd76da1f02a5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704BC66-A771-492B-8E79-E3C5E33B71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Starter Template_Heritage Month Presentation</Template>
  <TotalTime>5540</TotalTime>
  <Words>181</Words>
  <Application>Microsoft Office PowerPoint</Application>
  <PresentationFormat>Widescreen</PresentationFormat>
  <Paragraphs>38</Paragraphs>
  <Slides>17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Helvetica</vt:lpstr>
      <vt:lpstr>Proxima Nova</vt:lpstr>
      <vt:lpstr>Proxima Nova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MEET THE MENTORS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AGENDA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Masha Trenhaile</dc:creator>
  <cp:keywords/>
  <dc:description/>
  <cp:lastModifiedBy>Masha Trenhaile</cp:lastModifiedBy>
  <cp:revision>3</cp:revision>
  <dcterms:created xsi:type="dcterms:W3CDTF">2021-02-18T07:10:18Z</dcterms:created>
  <dcterms:modified xsi:type="dcterms:W3CDTF">2025-10-25T01:02:41Z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2c76c141-ac86-40e5-abf2-c6f60e474cee_Enabled">
    <vt:lpwstr>true</vt:lpwstr>
  </property>
  <property fmtid="{D5CDD505-2E9C-101B-9397-08002B2CF9AE}" pid="4" name="MSIP_Label_2c76c141-ac86-40e5-abf2-c6f60e474cee_SetDate">
    <vt:lpwstr>2024-10-31T19:16:17Z</vt:lpwstr>
  </property>
  <property fmtid="{D5CDD505-2E9C-101B-9397-08002B2CF9AE}" pid="5" name="MSIP_Label_2c76c141-ac86-40e5-abf2-c6f60e474cee_Method">
    <vt:lpwstr>Standard</vt:lpwstr>
  </property>
  <property fmtid="{D5CDD505-2E9C-101B-9397-08002B2CF9AE}" pid="6" name="MSIP_Label_2c76c141-ac86-40e5-abf2-c6f60e474cee_Name">
    <vt:lpwstr>2c76c141-ac86-40e5-abf2-c6f60e474cee</vt:lpwstr>
  </property>
  <property fmtid="{D5CDD505-2E9C-101B-9397-08002B2CF9AE}" pid="7" name="MSIP_Label_2c76c141-ac86-40e5-abf2-c6f60e474cee_SiteId">
    <vt:lpwstr>fcb2b37b-5da0-466b-9b83-0014b67a7c78</vt:lpwstr>
  </property>
  <property fmtid="{D5CDD505-2E9C-101B-9397-08002B2CF9AE}" pid="8" name="MSIP_Label_2c76c141-ac86-40e5-abf2-c6f60e474cee_ActionId">
    <vt:lpwstr>6bdae8a5-4f0a-4c25-bee6-493842b9c0c3</vt:lpwstr>
  </property>
  <property fmtid="{D5CDD505-2E9C-101B-9397-08002B2CF9AE}" pid="9" name="MSIP_Label_2c76c141-ac86-40e5-abf2-c6f60e474cee_ContentBits">
    <vt:lpwstr>2</vt:lpwstr>
  </property>
  <property fmtid="{D5CDD505-2E9C-101B-9397-08002B2CF9AE}" pid="10" name="MSIP_Label_8e19d756-792e-42a1-bcad-4cb9051ddd2d_Enabled">
    <vt:lpwstr>true</vt:lpwstr>
  </property>
  <property fmtid="{D5CDD505-2E9C-101B-9397-08002B2CF9AE}" pid="11" name="MSIP_Label_8e19d756-792e-42a1-bcad-4cb9051ddd2d_SetDate">
    <vt:lpwstr>2025-09-08T01:40:18Z</vt:lpwstr>
  </property>
  <property fmtid="{D5CDD505-2E9C-101B-9397-08002B2CF9AE}" pid="12" name="MSIP_Label_8e19d756-792e-42a1-bcad-4cb9051ddd2d_Method">
    <vt:lpwstr>Standard</vt:lpwstr>
  </property>
  <property fmtid="{D5CDD505-2E9C-101B-9397-08002B2CF9AE}" pid="13" name="MSIP_Label_8e19d756-792e-42a1-bcad-4cb9051ddd2d_Name">
    <vt:lpwstr>Confidential</vt:lpwstr>
  </property>
  <property fmtid="{D5CDD505-2E9C-101B-9397-08002B2CF9AE}" pid="14" name="MSIP_Label_8e19d756-792e-42a1-bcad-4cb9051ddd2d_SiteId">
    <vt:lpwstr>41eb501a-f671-4ce0-a5bf-b64168c3705f</vt:lpwstr>
  </property>
  <property fmtid="{D5CDD505-2E9C-101B-9397-08002B2CF9AE}" pid="15" name="MSIP_Label_8e19d756-792e-42a1-bcad-4cb9051ddd2d_ActionId">
    <vt:lpwstr>5ed1b465-eedc-4bc7-9e63-bde1bbe5bb29</vt:lpwstr>
  </property>
  <property fmtid="{D5CDD505-2E9C-101B-9397-08002B2CF9AE}" pid="16" name="MSIP_Label_8e19d756-792e-42a1-bcad-4cb9051ddd2d_ContentBits">
    <vt:lpwstr>2</vt:lpwstr>
  </property>
  <property fmtid="{D5CDD505-2E9C-101B-9397-08002B2CF9AE}" pid="17" name="MSIP_Label_8e19d756-792e-42a1-bcad-4cb9051ddd2d_Tag">
    <vt:lpwstr>50, 3, 0, 1</vt:lpwstr>
  </property>
  <property fmtid="{D5CDD505-2E9C-101B-9397-08002B2CF9AE}" pid="18" name="ClassificationContentMarkingFooterLocations">
    <vt:lpwstr>Office Theme:3</vt:lpwstr>
  </property>
  <property fmtid="{D5CDD505-2E9C-101B-9397-08002B2CF9AE}" pid="19" name="ClassificationContentMarkingFooterText">
    <vt:lpwstr>Confidential - Not for Public Consumption or Distribution</vt:lpwstr>
  </property>
</Properties>
</file>